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83" r:id="rId2"/>
    <p:sldId id="285" r:id="rId3"/>
    <p:sldId id="286" r:id="rId4"/>
    <p:sldId id="284" r:id="rId5"/>
    <p:sldId id="288" r:id="rId6"/>
    <p:sldId id="292" r:id="rId7"/>
    <p:sldId id="287" r:id="rId8"/>
    <p:sldId id="291" r:id="rId9"/>
    <p:sldId id="29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gif>
</file>

<file path=ppt/media/image11.png>
</file>

<file path=ppt/media/image12.png>
</file>

<file path=ppt/media/image2.png>
</file>

<file path=ppt/media/image3.png>
</file>

<file path=ppt/media/image4.png>
</file>

<file path=ppt/media/image5.png>
</file>

<file path=ppt/media/image6.png>
</file>

<file path=ppt/media/image7.gif>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B2ECAA1-A07B-4608-852C-E58A2EC74AD4}" type="datetimeFigureOut">
              <a:rPr lang="en-GB" smtClean="0"/>
              <a:t>21/06/2019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2381003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2ECAA1-A07B-4608-852C-E58A2EC74AD4}" type="datetimeFigureOut">
              <a:rPr lang="en-GB" smtClean="0"/>
              <a:t>21/06/2019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886642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2ECAA1-A07B-4608-852C-E58A2EC74AD4}" type="datetimeFigureOut">
              <a:rPr lang="en-GB" smtClean="0"/>
              <a:t>21/06/2019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21604637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2ECAA1-A07B-4608-852C-E58A2EC74AD4}" type="datetimeFigureOut">
              <a:rPr lang="en-GB" smtClean="0"/>
              <a:t>21/06/2019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899A3D5-B6C5-480B-AFEB-5B8818A58160}" type="slidenum">
              <a:rPr lang="en-GB" smtClean="0"/>
              <a:t>‹#›</a:t>
            </a:fld>
            <a:endParaRPr lang="en-GB"/>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7252444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2ECAA1-A07B-4608-852C-E58A2EC74AD4}" type="datetimeFigureOut">
              <a:rPr lang="en-GB" smtClean="0"/>
              <a:t>21/06/2019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34026180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B2ECAA1-A07B-4608-852C-E58A2EC74AD4}" type="datetimeFigureOut">
              <a:rPr lang="en-GB" smtClean="0"/>
              <a:t>21/06/2019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41735450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B2ECAA1-A07B-4608-852C-E58A2EC74AD4}" type="datetimeFigureOut">
              <a:rPr lang="en-GB" smtClean="0"/>
              <a:t>21/06/2019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42120382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2ECAA1-A07B-4608-852C-E58A2EC74AD4}" type="datetimeFigureOut">
              <a:rPr lang="en-GB" smtClean="0"/>
              <a:t>21/06/2019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41607066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2ECAA1-A07B-4608-852C-E58A2EC74AD4}" type="datetimeFigureOut">
              <a:rPr lang="en-GB" smtClean="0"/>
              <a:t>21/06/2019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984687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2ECAA1-A07B-4608-852C-E58A2EC74AD4}" type="datetimeFigureOut">
              <a:rPr lang="en-GB" smtClean="0"/>
              <a:t>21/06/2019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2150756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B2ECAA1-A07B-4608-852C-E58A2EC74AD4}" type="datetimeFigureOut">
              <a:rPr lang="en-GB" smtClean="0"/>
              <a:t>21/06/2019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1124364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B2ECAA1-A07B-4608-852C-E58A2EC74AD4}" type="datetimeFigureOut">
              <a:rPr lang="en-GB" smtClean="0"/>
              <a:t>21/06/2019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2746468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B2ECAA1-A07B-4608-852C-E58A2EC74AD4}" type="datetimeFigureOut">
              <a:rPr lang="en-GB" smtClean="0"/>
              <a:t>21/06/2019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1390527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B2ECAA1-A07B-4608-852C-E58A2EC74AD4}" type="datetimeFigureOut">
              <a:rPr lang="en-GB" smtClean="0"/>
              <a:t>21/06/2019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3221365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2ECAA1-A07B-4608-852C-E58A2EC74AD4}" type="datetimeFigureOut">
              <a:rPr lang="en-GB" smtClean="0"/>
              <a:t>21/06/2019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971668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B2ECAA1-A07B-4608-852C-E58A2EC74AD4}" type="datetimeFigureOut">
              <a:rPr lang="en-GB" smtClean="0"/>
              <a:t>21/06/2019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3902908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B2ECAA1-A07B-4608-852C-E58A2EC74AD4}" type="datetimeFigureOut">
              <a:rPr lang="en-GB" smtClean="0"/>
              <a:t>21/06/2019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899A3D5-B6C5-480B-AFEB-5B8818A58160}" type="slidenum">
              <a:rPr lang="en-GB" smtClean="0"/>
              <a:t>‹#›</a:t>
            </a:fld>
            <a:endParaRPr lang="en-GB"/>
          </a:p>
        </p:txBody>
      </p:sp>
    </p:spTree>
    <p:extLst>
      <p:ext uri="{BB962C8B-B14F-4D97-AF65-F5344CB8AC3E}">
        <p14:creationId xmlns:p14="http://schemas.microsoft.com/office/powerpoint/2010/main" val="393172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BB2ECAA1-A07B-4608-852C-E58A2EC74AD4}" type="datetimeFigureOut">
              <a:rPr lang="en-GB" smtClean="0"/>
              <a:t>21/06/2019</a:t>
            </a:fld>
            <a:endParaRPr lang="en-GB"/>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GB"/>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A899A3D5-B6C5-480B-AFEB-5B8818A58160}" type="slidenum">
              <a:rPr lang="en-GB" smtClean="0"/>
              <a:t>‹#›</a:t>
            </a:fld>
            <a:endParaRPr lang="en-GB"/>
          </a:p>
        </p:txBody>
      </p:sp>
    </p:spTree>
    <p:extLst>
      <p:ext uri="{BB962C8B-B14F-4D97-AF65-F5344CB8AC3E}">
        <p14:creationId xmlns:p14="http://schemas.microsoft.com/office/powerpoint/2010/main" val="247231024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EF6162F-4306-43E5-97B2-603CACB040A0}"/>
              </a:ext>
            </a:extLst>
          </p:cNvPr>
          <p:cNvSpPr/>
          <p:nvPr/>
        </p:nvSpPr>
        <p:spPr>
          <a:xfrm>
            <a:off x="3048000" y="4950207"/>
            <a:ext cx="6096000" cy="830997"/>
          </a:xfrm>
          <a:prstGeom prst="rect">
            <a:avLst/>
          </a:prstGeom>
        </p:spPr>
        <p:txBody>
          <a:bodyPr>
            <a:spAutoFit/>
          </a:bodyPr>
          <a:lstStyle/>
          <a:p>
            <a:pPr algn="ctr"/>
            <a:r>
              <a:rPr lang="en-GB" altLang="zh-CN" sz="2400" b="1"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Elder</a:t>
            </a:r>
            <a:r>
              <a:rPr lang="zh-CN" altLang="en-US" sz="2400" b="1"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a:t>
            </a:r>
            <a:r>
              <a:rPr lang="en-GB" altLang="zh-CN" sz="2400" b="1"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Iron</a:t>
            </a:r>
          </a:p>
          <a:p>
            <a:pPr algn="ctr"/>
            <a:r>
              <a:rPr lang="en-US" altLang="zh-CN" sz="2400" b="1"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ea typeface="等线" panose="02010600030101010101" pitchFamily="2" charset="-122"/>
                <a:cs typeface="Arial" panose="020B0604020202020204" pitchFamily="34" charset="0"/>
              </a:rPr>
              <a:t>Version 1.0.7</a:t>
            </a:r>
            <a:endParaRPr lang="en-GB" sz="2400" b="1"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4144904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4F951E-A791-4C6A-8C47-8224E106DDA2}"/>
              </a:ext>
            </a:extLst>
          </p:cNvPr>
          <p:cNvSpPr txBox="1"/>
          <p:nvPr/>
        </p:nvSpPr>
        <p:spPr>
          <a:xfrm>
            <a:off x="5120196" y="411268"/>
            <a:ext cx="1951608" cy="707886"/>
          </a:xfrm>
          <a:prstGeom prst="rect">
            <a:avLst/>
          </a:prstGeom>
          <a:noFill/>
        </p:spPr>
        <p:txBody>
          <a:bodyPr wrap="square" rtlCol="0">
            <a:spAutoFit/>
          </a:bodyPr>
          <a:lstStyle/>
          <a:p>
            <a:r>
              <a:rPr lang="en-US" altLang="zh-CN" sz="4000" dirty="0">
                <a:latin typeface="Calibri" panose="020F0502020204030204" pitchFamily="34" charset="0"/>
                <a:cs typeface="Calibri" panose="020F0502020204030204" pitchFamily="34" charset="0"/>
              </a:rPr>
              <a:t>Abstract</a:t>
            </a:r>
            <a:endParaRPr lang="en-GB" sz="36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482C8D37-0E49-4A93-AD83-4240A83B5A2C}"/>
              </a:ext>
            </a:extLst>
          </p:cNvPr>
          <p:cNvSpPr txBox="1"/>
          <p:nvPr/>
        </p:nvSpPr>
        <p:spPr>
          <a:xfrm>
            <a:off x="1056441" y="1207930"/>
            <a:ext cx="10670962" cy="5567293"/>
          </a:xfrm>
          <a:prstGeom prst="rect">
            <a:avLst/>
          </a:prstGeom>
          <a:noFill/>
        </p:spPr>
        <p:txBody>
          <a:bodyPr wrap="square" rtlCol="0">
            <a:spAutoFit/>
          </a:bodyPr>
          <a:lstStyle/>
          <a:p>
            <a:pPr>
              <a:lnSpc>
                <a:spcPct val="150000"/>
              </a:lnSpc>
            </a:pPr>
            <a:r>
              <a:rPr lang="en-US" altLang="zh-CN" sz="2400" dirty="0"/>
              <a:t>Our team is working on Combat system for prototype</a:t>
            </a:r>
            <a:r>
              <a:rPr lang="zh-CN" altLang="en-US" sz="2400" dirty="0"/>
              <a:t>：</a:t>
            </a:r>
            <a:endParaRPr lang="en-GB" altLang="zh-CN" sz="2400" dirty="0"/>
          </a:p>
          <a:p>
            <a:pPr marL="342900" indent="-342900">
              <a:lnSpc>
                <a:spcPct val="150000"/>
              </a:lnSpc>
              <a:buFont typeface="Arial" panose="020B0604020202020204" pitchFamily="34" charset="0"/>
              <a:buChar char="•"/>
            </a:pPr>
            <a:r>
              <a:rPr lang="en-GB" altLang="zh-CN" sz="2400" dirty="0"/>
              <a:t>Added enemy attack, death animation, the second version Character had been completed(Not implement yet)</a:t>
            </a:r>
          </a:p>
          <a:p>
            <a:pPr marL="342900" indent="-342900">
              <a:lnSpc>
                <a:spcPct val="150000"/>
              </a:lnSpc>
              <a:buFont typeface="Arial" panose="020B0604020202020204" pitchFamily="34" charset="0"/>
              <a:buChar char="•"/>
            </a:pPr>
            <a:r>
              <a:rPr lang="en-GB" altLang="zh-CN" sz="2400" dirty="0"/>
              <a:t>Added enemy AI behaviour tree, Demo’ enemy AI are provided for player test.</a:t>
            </a:r>
          </a:p>
          <a:p>
            <a:pPr marL="342900" indent="-342900">
              <a:lnSpc>
                <a:spcPct val="150000"/>
              </a:lnSpc>
              <a:buFont typeface="Arial" panose="020B0604020202020204" pitchFamily="34" charset="0"/>
              <a:buChar char="•"/>
            </a:pPr>
            <a:r>
              <a:rPr lang="en-GB" altLang="zh-CN" sz="2400" dirty="0"/>
              <a:t>Added parallax scrolling background, Artists had provided high priority scene assets, for designers to combine together.</a:t>
            </a:r>
          </a:p>
          <a:p>
            <a:pPr marL="342900" indent="-342900">
              <a:lnSpc>
                <a:spcPct val="150000"/>
              </a:lnSpc>
              <a:buFont typeface="Arial" panose="020B0604020202020204" pitchFamily="34" charset="0"/>
              <a:buChar char="•"/>
            </a:pPr>
            <a:r>
              <a:rPr lang="en-GB" altLang="zh-CN" sz="2400" dirty="0"/>
              <a:t>Added scene VFX, enemy attack VFX (Not implement yet)</a:t>
            </a:r>
          </a:p>
          <a:p>
            <a:pPr marL="342900" indent="-342900">
              <a:lnSpc>
                <a:spcPct val="150000"/>
              </a:lnSpc>
              <a:buFont typeface="Arial" panose="020B0604020202020204" pitchFamily="34" charset="0"/>
              <a:buChar char="•"/>
            </a:pPr>
            <a:r>
              <a:rPr lang="en-GB" altLang="zh-CN" sz="2400" dirty="0"/>
              <a:t>Added character attack SFX, background music style will be provided to Client by Jordon directly.</a:t>
            </a:r>
          </a:p>
          <a:p>
            <a:pPr>
              <a:lnSpc>
                <a:spcPct val="150000"/>
              </a:lnSpc>
            </a:pPr>
            <a:endParaRPr lang="en-GB" sz="2400" dirty="0"/>
          </a:p>
        </p:txBody>
      </p:sp>
    </p:spTree>
    <p:extLst>
      <p:ext uri="{BB962C8B-B14F-4D97-AF65-F5344CB8AC3E}">
        <p14:creationId xmlns:p14="http://schemas.microsoft.com/office/powerpoint/2010/main" val="32288715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E474281-81D2-445B-80A1-0E2D47380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64BC791-F88B-4FD3-ACC6-F88F87F577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8485" y="1554059"/>
            <a:ext cx="4839633" cy="4140499"/>
          </a:xfrm>
          <a:prstGeom prst="rect">
            <a:avLst/>
          </a:prstGeom>
          <a:ln w="190500">
            <a:solidFill>
              <a:schemeClr val="tx1">
                <a:alpha val="7000"/>
              </a:schemeClr>
            </a:solidFill>
          </a:ln>
        </p:spPr>
      </p:pic>
      <p:pic>
        <p:nvPicPr>
          <p:cNvPr id="7" name="Picture 6" descr="A person jumping up in the air&#10;&#10;Description automatically generated">
            <a:extLst>
              <a:ext uri="{FF2B5EF4-FFF2-40B4-BE49-F238E27FC236}">
                <a16:creationId xmlns:a16="http://schemas.microsoft.com/office/drawing/2014/main" id="{F31DA528-B784-4AE8-8AF3-0ED94AEB94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9426" y="1554059"/>
            <a:ext cx="4839633" cy="4140499"/>
          </a:xfrm>
          <a:prstGeom prst="rect">
            <a:avLst/>
          </a:prstGeom>
          <a:ln w="190500">
            <a:solidFill>
              <a:schemeClr val="tx1">
                <a:alpha val="7000"/>
              </a:schemeClr>
            </a:solidFill>
          </a:ln>
        </p:spPr>
      </p:pic>
      <p:sp>
        <p:nvSpPr>
          <p:cNvPr id="9" name="TextBox 8">
            <a:extLst>
              <a:ext uri="{FF2B5EF4-FFF2-40B4-BE49-F238E27FC236}">
                <a16:creationId xmlns:a16="http://schemas.microsoft.com/office/drawing/2014/main" id="{2A524DA8-CAA8-4F8E-A4B9-6D492DD95A0A}"/>
              </a:ext>
            </a:extLst>
          </p:cNvPr>
          <p:cNvSpPr txBox="1"/>
          <p:nvPr/>
        </p:nvSpPr>
        <p:spPr>
          <a:xfrm>
            <a:off x="692457" y="339469"/>
            <a:ext cx="5986028" cy="646331"/>
          </a:xfrm>
          <a:prstGeom prst="rect">
            <a:avLst/>
          </a:prstGeom>
          <a:noFill/>
        </p:spPr>
        <p:txBody>
          <a:bodyPr wrap="square" rtlCol="0">
            <a:spAutoFit/>
          </a:bodyPr>
          <a:lstStyle/>
          <a:p>
            <a:r>
              <a:rPr lang="en-GB" altLang="zh-CN" sz="3600" dirty="0">
                <a:latin typeface="Calibri" panose="020F0502020204030204" pitchFamily="34" charset="0"/>
                <a:cs typeface="Calibri" panose="020F0502020204030204" pitchFamily="34" charset="0"/>
              </a:rPr>
              <a:t>Enemy animation presenting</a:t>
            </a:r>
            <a:endParaRPr lang="en-GB" sz="32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DBE9B055-1405-4122-A98B-C384374CA658}"/>
              </a:ext>
            </a:extLst>
          </p:cNvPr>
          <p:cNvSpPr txBox="1"/>
          <p:nvPr/>
        </p:nvSpPr>
        <p:spPr>
          <a:xfrm>
            <a:off x="2736300" y="6028033"/>
            <a:ext cx="1205884" cy="523220"/>
          </a:xfrm>
          <a:prstGeom prst="rect">
            <a:avLst/>
          </a:prstGeom>
          <a:noFill/>
        </p:spPr>
        <p:txBody>
          <a:bodyPr wrap="square" rtlCol="0">
            <a:spAutoFit/>
          </a:bodyPr>
          <a:lstStyle/>
          <a:p>
            <a:r>
              <a:rPr lang="en-GB" altLang="zh-CN" sz="2800" dirty="0">
                <a:latin typeface="Calibri" panose="020F0502020204030204" pitchFamily="34" charset="0"/>
                <a:cs typeface="Calibri" panose="020F0502020204030204" pitchFamily="34" charset="0"/>
              </a:rPr>
              <a:t>Attack</a:t>
            </a:r>
            <a:endParaRPr lang="en-GB" sz="2400" dirty="0">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365464F0-4D8E-401D-97EF-D2456F13384D}"/>
              </a:ext>
            </a:extLst>
          </p:cNvPr>
          <p:cNvSpPr txBox="1"/>
          <p:nvPr/>
        </p:nvSpPr>
        <p:spPr>
          <a:xfrm>
            <a:off x="8495359" y="6028033"/>
            <a:ext cx="1205884" cy="523220"/>
          </a:xfrm>
          <a:prstGeom prst="rect">
            <a:avLst/>
          </a:prstGeom>
          <a:noFill/>
        </p:spPr>
        <p:txBody>
          <a:bodyPr wrap="square" rtlCol="0">
            <a:spAutoFit/>
          </a:bodyPr>
          <a:lstStyle/>
          <a:p>
            <a:r>
              <a:rPr lang="en-GB" sz="2800" dirty="0">
                <a:latin typeface="Calibri" panose="020F0502020204030204" pitchFamily="34" charset="0"/>
                <a:cs typeface="Calibri" panose="020F0502020204030204" pitchFamily="34" charset="0"/>
              </a:rPr>
              <a:t>Death</a:t>
            </a:r>
            <a:endParaRPr lang="en-GB"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78797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39CF6A9-A9C3-44E1-B318-D4C800E28406}"/>
              </a:ext>
            </a:extLst>
          </p:cNvPr>
          <p:cNvSpPr txBox="1"/>
          <p:nvPr/>
        </p:nvSpPr>
        <p:spPr>
          <a:xfrm>
            <a:off x="692457" y="339469"/>
            <a:ext cx="3249227" cy="707886"/>
          </a:xfrm>
          <a:prstGeom prst="rect">
            <a:avLst/>
          </a:prstGeom>
          <a:noFill/>
        </p:spPr>
        <p:txBody>
          <a:bodyPr wrap="square" rtlCol="0">
            <a:spAutoFit/>
          </a:bodyPr>
          <a:lstStyle/>
          <a:p>
            <a:r>
              <a:rPr lang="en-US" altLang="zh-CN" sz="4000" dirty="0">
                <a:latin typeface="Calibri" panose="020F0502020204030204" pitchFamily="34" charset="0"/>
                <a:cs typeface="Calibri" panose="020F0502020204030204" pitchFamily="34" charset="0"/>
              </a:rPr>
              <a:t>AI</a:t>
            </a:r>
            <a:r>
              <a:rPr lang="en-US" altLang="zh-CN" sz="3600" dirty="0">
                <a:latin typeface="Calibri" panose="020F0502020204030204" pitchFamily="34" charset="0"/>
                <a:cs typeface="Calibri" panose="020F0502020204030204" pitchFamily="34" charset="0"/>
              </a:rPr>
              <a:t> </a:t>
            </a:r>
            <a:r>
              <a:rPr lang="en-GB" altLang="zh-CN" sz="3200" dirty="0">
                <a:latin typeface="Calibri" panose="020F0502020204030204" pitchFamily="34" charset="0"/>
                <a:cs typeface="Calibri" panose="020F0502020204030204" pitchFamily="34" charset="0"/>
              </a:rPr>
              <a:t>Behaviour tree</a:t>
            </a:r>
            <a:endParaRPr lang="en-GB" sz="3600" dirty="0">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4EF622A8-6745-485B-B501-D0269EFB5D81}"/>
              </a:ext>
            </a:extLst>
          </p:cNvPr>
          <p:cNvSpPr txBox="1"/>
          <p:nvPr/>
        </p:nvSpPr>
        <p:spPr>
          <a:xfrm>
            <a:off x="692457" y="1333500"/>
            <a:ext cx="4421080" cy="4440896"/>
          </a:xfrm>
          <a:prstGeom prst="rect">
            <a:avLst/>
          </a:prstGeom>
          <a:noFill/>
        </p:spPr>
        <p:txBody>
          <a:bodyPr wrap="square" rtlCol="0">
            <a:spAutoFit/>
          </a:bodyPr>
          <a:lstStyle/>
          <a:p>
            <a:pPr>
              <a:lnSpc>
                <a:spcPct val="200000"/>
              </a:lnSpc>
            </a:pPr>
            <a:r>
              <a:rPr lang="en-GB" altLang="zh-CN" dirty="0"/>
              <a:t>In this version we added AI behaviour tree to enemy. We plan to give players AI experience of action game in this demo.</a:t>
            </a:r>
          </a:p>
          <a:p>
            <a:pPr>
              <a:lnSpc>
                <a:spcPct val="200000"/>
              </a:lnSpc>
            </a:pPr>
            <a:r>
              <a:rPr lang="en-GB" altLang="zh-CN" dirty="0"/>
              <a:t>Enemy’s behaviour for now:</a:t>
            </a:r>
          </a:p>
          <a:p>
            <a:pPr marL="285750" indent="-285750">
              <a:lnSpc>
                <a:spcPct val="200000"/>
              </a:lnSpc>
              <a:buFont typeface="Arial" panose="020B0604020202020204" pitchFamily="34" charset="0"/>
              <a:buChar char="•"/>
            </a:pPr>
            <a:r>
              <a:rPr lang="en-GB" altLang="zh-CN" dirty="0"/>
              <a:t>Attack;</a:t>
            </a:r>
          </a:p>
          <a:p>
            <a:pPr marL="285750" indent="-285750">
              <a:lnSpc>
                <a:spcPct val="200000"/>
              </a:lnSpc>
              <a:buFont typeface="Arial" panose="020B0604020202020204" pitchFamily="34" charset="0"/>
              <a:buChar char="•"/>
            </a:pPr>
            <a:r>
              <a:rPr lang="en-GB" altLang="zh-CN" dirty="0"/>
              <a:t>Drawback;</a:t>
            </a:r>
          </a:p>
          <a:p>
            <a:pPr marL="285750" indent="-285750">
              <a:lnSpc>
                <a:spcPct val="200000"/>
              </a:lnSpc>
              <a:buFont typeface="Arial" panose="020B0604020202020204" pitchFamily="34" charset="0"/>
              <a:buChar char="•"/>
            </a:pPr>
            <a:r>
              <a:rPr lang="en-GB" altLang="zh-CN" dirty="0"/>
              <a:t>Alert;</a:t>
            </a:r>
          </a:p>
          <a:p>
            <a:pPr marL="285750" indent="-285750">
              <a:lnSpc>
                <a:spcPct val="200000"/>
              </a:lnSpc>
              <a:buFont typeface="Arial" panose="020B0604020202020204" pitchFamily="34" charset="0"/>
              <a:buChar char="•"/>
            </a:pPr>
            <a:r>
              <a:rPr lang="en-GB" altLang="zh-CN" dirty="0"/>
              <a:t>Patrol;</a:t>
            </a:r>
          </a:p>
        </p:txBody>
      </p:sp>
      <p:pic>
        <p:nvPicPr>
          <p:cNvPr id="3" name="Picture 2" descr="A picture containing screenshot&#10;&#10;Description automatically generated">
            <a:extLst>
              <a:ext uri="{FF2B5EF4-FFF2-40B4-BE49-F238E27FC236}">
                <a16:creationId xmlns:a16="http://schemas.microsoft.com/office/drawing/2014/main" id="{8E6B67BB-CA9C-40AE-8E25-EF10660056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0885" y="1619250"/>
            <a:ext cx="6906366" cy="3905250"/>
          </a:xfrm>
          <a:prstGeom prst="rect">
            <a:avLst/>
          </a:prstGeom>
        </p:spPr>
      </p:pic>
    </p:spTree>
    <p:extLst>
      <p:ext uri="{BB962C8B-B14F-4D97-AF65-F5344CB8AC3E}">
        <p14:creationId xmlns:p14="http://schemas.microsoft.com/office/powerpoint/2010/main" val="23644503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91EBA1-03DB-4E65-8610-2097EC523FD7}"/>
              </a:ext>
            </a:extLst>
          </p:cNvPr>
          <p:cNvSpPr txBox="1"/>
          <p:nvPr/>
        </p:nvSpPr>
        <p:spPr>
          <a:xfrm>
            <a:off x="692456" y="339469"/>
            <a:ext cx="4465469" cy="707886"/>
          </a:xfrm>
          <a:prstGeom prst="rect">
            <a:avLst/>
          </a:prstGeom>
          <a:noFill/>
        </p:spPr>
        <p:txBody>
          <a:bodyPr wrap="square" rtlCol="0">
            <a:spAutoFit/>
          </a:bodyPr>
          <a:lstStyle/>
          <a:p>
            <a:r>
              <a:rPr lang="en-GB" altLang="zh-CN" sz="4000" dirty="0">
                <a:latin typeface="Calibri" panose="020F0502020204030204" pitchFamily="34" charset="0"/>
                <a:cs typeface="Calibri" panose="020F0502020204030204" pitchFamily="34" charset="0"/>
              </a:rPr>
              <a:t>Fog VFX(GIF)</a:t>
            </a:r>
            <a:endParaRPr lang="en-GB" sz="36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0E82B8CA-96AF-4AC9-954F-E9268B25AC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575" y="1284626"/>
            <a:ext cx="11372850" cy="4714875"/>
          </a:xfrm>
          <a:prstGeom prst="rect">
            <a:avLst/>
          </a:prstGeom>
        </p:spPr>
      </p:pic>
    </p:spTree>
    <p:extLst>
      <p:ext uri="{BB962C8B-B14F-4D97-AF65-F5344CB8AC3E}">
        <p14:creationId xmlns:p14="http://schemas.microsoft.com/office/powerpoint/2010/main" val="1723953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outdoor, water, sky&#10;&#10;Description automatically generated">
            <a:extLst>
              <a:ext uri="{FF2B5EF4-FFF2-40B4-BE49-F238E27FC236}">
                <a16:creationId xmlns:a16="http://schemas.microsoft.com/office/drawing/2014/main" id="{7408B7B7-8A11-40AB-AEB4-D3F26923CF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8784" y="1481620"/>
            <a:ext cx="7234431" cy="3633150"/>
          </a:xfrm>
          <a:prstGeom prst="rect">
            <a:avLst/>
          </a:prstGeom>
        </p:spPr>
      </p:pic>
      <p:sp>
        <p:nvSpPr>
          <p:cNvPr id="5" name="TextBox 4">
            <a:extLst>
              <a:ext uri="{FF2B5EF4-FFF2-40B4-BE49-F238E27FC236}">
                <a16:creationId xmlns:a16="http://schemas.microsoft.com/office/drawing/2014/main" id="{62FF86BE-BC6A-4B70-A97B-4DBABB881F18}"/>
              </a:ext>
            </a:extLst>
          </p:cNvPr>
          <p:cNvSpPr txBox="1"/>
          <p:nvPr/>
        </p:nvSpPr>
        <p:spPr>
          <a:xfrm>
            <a:off x="692457" y="339469"/>
            <a:ext cx="4696289" cy="707886"/>
          </a:xfrm>
          <a:prstGeom prst="rect">
            <a:avLst/>
          </a:prstGeom>
          <a:noFill/>
        </p:spPr>
        <p:txBody>
          <a:bodyPr wrap="square" rtlCol="0">
            <a:spAutoFit/>
          </a:bodyPr>
          <a:lstStyle/>
          <a:p>
            <a:r>
              <a:rPr lang="en-GB" altLang="zh-CN" sz="4000" dirty="0"/>
              <a:t>Parallax scrolling</a:t>
            </a:r>
            <a:endParaRPr lang="en-GB" sz="36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0F1A54A-EBF6-4843-ADCD-D97C3CB52CDE}"/>
              </a:ext>
            </a:extLst>
          </p:cNvPr>
          <p:cNvSpPr txBox="1"/>
          <p:nvPr/>
        </p:nvSpPr>
        <p:spPr>
          <a:xfrm>
            <a:off x="3040601" y="5549035"/>
            <a:ext cx="6123614" cy="523220"/>
          </a:xfrm>
          <a:prstGeom prst="rect">
            <a:avLst/>
          </a:prstGeom>
          <a:noFill/>
        </p:spPr>
        <p:txBody>
          <a:bodyPr wrap="square" rtlCol="0">
            <a:spAutoFit/>
          </a:bodyPr>
          <a:lstStyle/>
          <a:p>
            <a:r>
              <a:rPr lang="en-US" altLang="zh-CN" sz="2800" dirty="0">
                <a:latin typeface="Calibri" panose="020F0502020204030204" pitchFamily="34" charset="0"/>
                <a:cs typeface="Calibri" panose="020F0502020204030204" pitchFamily="34" charset="0"/>
              </a:rPr>
              <a:t>Layer’s for Parallax scrolling background</a:t>
            </a:r>
            <a:endParaRPr lang="en-GB"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78880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umbrella, water, sky, outdoor&#10;&#10;Description automatically generated">
            <a:extLst>
              <a:ext uri="{FF2B5EF4-FFF2-40B4-BE49-F238E27FC236}">
                <a16:creationId xmlns:a16="http://schemas.microsoft.com/office/drawing/2014/main" id="{8F18B243-2F32-4BA3-B9C7-CE0F43F967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3346" y="1456571"/>
            <a:ext cx="7005307" cy="3612226"/>
          </a:xfrm>
          <a:prstGeom prst="rect">
            <a:avLst/>
          </a:prstGeom>
        </p:spPr>
      </p:pic>
      <p:sp>
        <p:nvSpPr>
          <p:cNvPr id="7" name="TextBox 6">
            <a:extLst>
              <a:ext uri="{FF2B5EF4-FFF2-40B4-BE49-F238E27FC236}">
                <a16:creationId xmlns:a16="http://schemas.microsoft.com/office/drawing/2014/main" id="{EF585F4B-4EC4-4F64-9A37-A684983C2DFF}"/>
              </a:ext>
            </a:extLst>
          </p:cNvPr>
          <p:cNvSpPr txBox="1"/>
          <p:nvPr/>
        </p:nvSpPr>
        <p:spPr>
          <a:xfrm>
            <a:off x="3646752" y="5481819"/>
            <a:ext cx="6123614" cy="523220"/>
          </a:xfrm>
          <a:prstGeom prst="rect">
            <a:avLst/>
          </a:prstGeom>
          <a:noFill/>
        </p:spPr>
        <p:txBody>
          <a:bodyPr wrap="square" rtlCol="0">
            <a:spAutoFit/>
          </a:bodyPr>
          <a:lstStyle/>
          <a:p>
            <a:r>
              <a:rPr lang="en-GB" sz="2800" dirty="0">
                <a:latin typeface="Calibri" panose="020F0502020204030204" pitchFamily="34" charset="0"/>
                <a:cs typeface="Calibri" panose="020F0502020204030204" pitchFamily="34" charset="0"/>
              </a:rPr>
              <a:t>Combination of different layers</a:t>
            </a:r>
            <a:endParaRPr lang="en-GB" sz="24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659D0BAE-7F8A-4104-B764-B25BC485BFC9}"/>
              </a:ext>
            </a:extLst>
          </p:cNvPr>
          <p:cNvSpPr txBox="1"/>
          <p:nvPr/>
        </p:nvSpPr>
        <p:spPr>
          <a:xfrm>
            <a:off x="692457" y="339469"/>
            <a:ext cx="4696289" cy="707886"/>
          </a:xfrm>
          <a:prstGeom prst="rect">
            <a:avLst/>
          </a:prstGeom>
          <a:noFill/>
        </p:spPr>
        <p:txBody>
          <a:bodyPr wrap="square" rtlCol="0">
            <a:spAutoFit/>
          </a:bodyPr>
          <a:lstStyle/>
          <a:p>
            <a:r>
              <a:rPr lang="en-GB" altLang="zh-CN" sz="4000" dirty="0"/>
              <a:t>Parallax scrolling</a:t>
            </a:r>
            <a:endParaRPr lang="en-GB"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806726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D4E604-D923-4688-990A-8BD28FC17D3E}"/>
              </a:ext>
            </a:extLst>
          </p:cNvPr>
          <p:cNvSpPr txBox="1"/>
          <p:nvPr/>
        </p:nvSpPr>
        <p:spPr>
          <a:xfrm>
            <a:off x="3712346" y="537631"/>
            <a:ext cx="4481744"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Development Plan</a:t>
            </a:r>
            <a:endParaRPr lang="en-GB" sz="4400"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FF13AD8B-9280-4FF7-87AE-37978D2F2931}"/>
              </a:ext>
            </a:extLst>
          </p:cNvPr>
          <p:cNvSpPr txBox="1"/>
          <p:nvPr/>
        </p:nvSpPr>
        <p:spPr>
          <a:xfrm>
            <a:off x="1647547" y="1476350"/>
            <a:ext cx="9144002" cy="4459298"/>
          </a:xfrm>
          <a:prstGeom prst="rect">
            <a:avLst/>
          </a:prstGeom>
          <a:noFill/>
        </p:spPr>
        <p:txBody>
          <a:bodyPr wrap="square" rtlCol="0">
            <a:spAutoFit/>
          </a:bodyPr>
          <a:lstStyle/>
          <a:p>
            <a:pPr>
              <a:lnSpc>
                <a:spcPct val="150000"/>
              </a:lnSpc>
            </a:pPr>
            <a:r>
              <a:rPr lang="en-GB" altLang="zh-CN" sz="2400" dirty="0"/>
              <a:t>Our team will working on Boss fight from next week</a:t>
            </a:r>
            <a:r>
              <a:rPr lang="zh-CN" altLang="en-US" sz="2400" dirty="0"/>
              <a:t>：</a:t>
            </a:r>
            <a:endParaRPr lang="en-GB" altLang="zh-CN" sz="2400" dirty="0"/>
          </a:p>
          <a:p>
            <a:pPr marL="342900" indent="-342900">
              <a:lnSpc>
                <a:spcPct val="150000"/>
              </a:lnSpc>
              <a:buFont typeface="Arial" panose="020B0604020202020204" pitchFamily="34" charset="0"/>
              <a:buChar char="•"/>
            </a:pPr>
            <a:r>
              <a:rPr lang="en-US" altLang="zh-CN" sz="2400" dirty="0"/>
              <a:t>Boss</a:t>
            </a:r>
            <a:r>
              <a:rPr lang="en-GB" altLang="zh-CN" sz="2400" dirty="0"/>
              <a:t> </a:t>
            </a:r>
            <a:r>
              <a:rPr lang="en-US" altLang="zh-CN" sz="2400" dirty="0"/>
              <a:t>character</a:t>
            </a:r>
            <a:r>
              <a:rPr lang="zh-CN" altLang="en-US" sz="2400" dirty="0"/>
              <a:t>；</a:t>
            </a:r>
            <a:endParaRPr lang="en-GB" altLang="zh-CN" sz="2400" dirty="0"/>
          </a:p>
          <a:p>
            <a:pPr marL="342900" indent="-342900">
              <a:lnSpc>
                <a:spcPct val="150000"/>
              </a:lnSpc>
              <a:buFont typeface="Arial" panose="020B0604020202020204" pitchFamily="34" charset="0"/>
              <a:buChar char="•"/>
            </a:pPr>
            <a:r>
              <a:rPr lang="en-US" altLang="zh-CN" sz="2400" dirty="0"/>
              <a:t>Boss</a:t>
            </a:r>
            <a:r>
              <a:rPr lang="zh-CN" altLang="en-US" sz="2400" dirty="0"/>
              <a:t> </a:t>
            </a:r>
            <a:r>
              <a:rPr lang="en-GB" altLang="zh-CN" sz="2400" dirty="0"/>
              <a:t>fight background</a:t>
            </a:r>
            <a:r>
              <a:rPr lang="zh-CN" altLang="en-US" sz="2400" dirty="0"/>
              <a:t>；</a:t>
            </a:r>
            <a:endParaRPr lang="en-GB" altLang="zh-CN" sz="2400" dirty="0"/>
          </a:p>
          <a:p>
            <a:pPr marL="342900" indent="-342900">
              <a:lnSpc>
                <a:spcPct val="150000"/>
              </a:lnSpc>
              <a:buFont typeface="Arial" panose="020B0604020202020204" pitchFamily="34" charset="0"/>
              <a:buChar char="•"/>
            </a:pPr>
            <a:r>
              <a:rPr lang="en-US" altLang="zh-CN" sz="2400" dirty="0"/>
              <a:t>Boss </a:t>
            </a:r>
            <a:r>
              <a:rPr lang="en-GB" altLang="zh-CN" sz="2400" dirty="0"/>
              <a:t>s</a:t>
            </a:r>
            <a:r>
              <a:rPr lang="en-US" altLang="zh-CN" sz="2400" dirty="0"/>
              <a:t>kills animation</a:t>
            </a:r>
            <a:r>
              <a:rPr lang="zh-CN" altLang="en-US" sz="2400" dirty="0"/>
              <a:t>；</a:t>
            </a:r>
            <a:endParaRPr lang="en-GB" altLang="zh-CN" sz="2400" dirty="0"/>
          </a:p>
          <a:p>
            <a:pPr marL="342900" indent="-342900">
              <a:lnSpc>
                <a:spcPct val="150000"/>
              </a:lnSpc>
              <a:buFont typeface="Arial" panose="020B0604020202020204" pitchFamily="34" charset="0"/>
              <a:buChar char="•"/>
            </a:pPr>
            <a:r>
              <a:rPr lang="en-GB" altLang="zh-CN" sz="2400" dirty="0"/>
              <a:t>Boss skills design</a:t>
            </a:r>
            <a:r>
              <a:rPr lang="zh-CN" altLang="en-US" sz="2400" dirty="0"/>
              <a:t>；</a:t>
            </a:r>
            <a:endParaRPr lang="en-GB" altLang="zh-CN" sz="2400" dirty="0"/>
          </a:p>
          <a:p>
            <a:pPr>
              <a:lnSpc>
                <a:spcPct val="150000"/>
              </a:lnSpc>
            </a:pPr>
            <a:r>
              <a:rPr lang="en-GB" altLang="zh-CN" sz="2400" dirty="0"/>
              <a:t>Meanwhile we will try to adjust combat feeling by players’ feedback and changing keyboard settings, refine scene and character animation, implement theses functions we had not show in this week demo.</a:t>
            </a:r>
          </a:p>
        </p:txBody>
      </p:sp>
    </p:spTree>
    <p:extLst>
      <p:ext uri="{BB962C8B-B14F-4D97-AF65-F5344CB8AC3E}">
        <p14:creationId xmlns:p14="http://schemas.microsoft.com/office/powerpoint/2010/main" val="21448238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290D8D0-A200-4523-883F-856F55C77AD4}"/>
              </a:ext>
            </a:extLst>
          </p:cNvPr>
          <p:cNvSpPr txBox="1">
            <a:spLocks/>
          </p:cNvSpPr>
          <p:nvPr/>
        </p:nvSpPr>
        <p:spPr>
          <a:xfrm>
            <a:off x="1524000" y="1417361"/>
            <a:ext cx="9144000" cy="23876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GB" altLang="zh-CN" sz="5400" dirty="0">
                <a:latin typeface="+mn-ea"/>
                <a:ea typeface="+mn-ea"/>
              </a:rPr>
            </a:br>
            <a:r>
              <a:rPr lang="en-GB" altLang="zh-CN" sz="5400" dirty="0">
                <a:latin typeface="+mn-ea"/>
                <a:ea typeface="+mn-ea"/>
              </a:rPr>
              <a:t>Thanks</a:t>
            </a:r>
            <a:r>
              <a:rPr lang="zh-CN" altLang="en-US" sz="5400" dirty="0">
                <a:latin typeface="+mn-ea"/>
                <a:ea typeface="+mn-ea"/>
              </a:rPr>
              <a:t>！</a:t>
            </a:r>
            <a:endParaRPr lang="en-GB" sz="5400" dirty="0">
              <a:latin typeface="+mn-ea"/>
              <a:ea typeface="+mn-ea"/>
            </a:endParaRPr>
          </a:p>
        </p:txBody>
      </p:sp>
    </p:spTree>
    <p:extLst>
      <p:ext uri="{BB962C8B-B14F-4D97-AF65-F5344CB8AC3E}">
        <p14:creationId xmlns:p14="http://schemas.microsoft.com/office/powerpoint/2010/main" val="3367612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otalTime>0</TotalTime>
  <Words>226</Words>
  <Application>Microsoft Office PowerPoint</Application>
  <PresentationFormat>Widescreen</PresentationFormat>
  <Paragraphs>32</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方正舒体</vt:lpstr>
      <vt:lpstr>Arial</vt:lpstr>
      <vt:lpstr>Calibri</vt:lpstr>
      <vt:lpstr>Calisto MT</vt:lpstr>
      <vt:lpstr>Wingdings 2</vt:lpstr>
      <vt:lpstr>Slate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志鹏 杨</dc:creator>
  <cp:lastModifiedBy>志鹏 杨</cp:lastModifiedBy>
  <cp:revision>17</cp:revision>
  <dcterms:created xsi:type="dcterms:W3CDTF">2019-06-21T10:44:51Z</dcterms:created>
  <dcterms:modified xsi:type="dcterms:W3CDTF">2019-06-21T15:40:01Z</dcterms:modified>
</cp:coreProperties>
</file>